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1C53E-DFA1-DF71-564A-6083C0A30D0D}" v="371" dt="2022-03-20T22:35:10.579"/>
    <p1510:client id="{9BE7C3AD-7E67-A518-21DB-C2E903267F55}" v="145" dt="2022-03-21T02:52:20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091" y="239136"/>
            <a:ext cx="9144000" cy="2084533"/>
          </a:xfrm>
        </p:spPr>
        <p:txBody>
          <a:bodyPr>
            <a:normAutofit/>
          </a:bodyPr>
          <a:lstStyle/>
          <a:p>
            <a:r>
              <a:rPr lang="en-US" sz="4400" dirty="0" err="1"/>
              <a:t>Desenvolvimento</a:t>
            </a:r>
            <a:r>
              <a:rPr lang="en-US" sz="4400" dirty="0"/>
              <a:t> para </a:t>
            </a:r>
            <a:r>
              <a:rPr lang="en-US" sz="4400" dirty="0" err="1"/>
              <a:t>Plataformas</a:t>
            </a:r>
            <a:r>
              <a:rPr lang="en-US" sz="4400" dirty="0"/>
              <a:t> </a:t>
            </a:r>
            <a:r>
              <a:rPr lang="en-US" sz="4400" dirty="0" err="1"/>
              <a:t>Móveis</a:t>
            </a:r>
            <a:endParaRPr lang="pt-BR" sz="4400">
              <a:cs typeface="Calibri Light"/>
            </a:endParaRPr>
          </a:p>
          <a:p>
            <a:endParaRPr lang="en-US" sz="24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386" y="3151764"/>
            <a:ext cx="9057410" cy="167308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Henrique Gollnick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Gustavo </a:t>
            </a:r>
            <a:r>
              <a:rPr lang="en-US" dirty="0" err="1">
                <a:ea typeface="+mn-lt"/>
                <a:cs typeface="+mn-lt"/>
              </a:rPr>
              <a:t>Bulhmann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João Moutinho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D5A902-7824-4764-B5CB-F197B6CB1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306" y="90468"/>
            <a:ext cx="2921384" cy="6316012"/>
          </a:xfrm>
        </p:spPr>
      </p:pic>
    </p:spTree>
    <p:extLst>
      <p:ext uri="{BB962C8B-B14F-4D97-AF65-F5344CB8AC3E}">
        <p14:creationId xmlns:p14="http://schemas.microsoft.com/office/powerpoint/2010/main" val="249225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>
            <a:extLst>
              <a:ext uri="{FF2B5EF4-FFF2-40B4-BE49-F238E27FC236}">
                <a16:creationId xmlns:a16="http://schemas.microsoft.com/office/drawing/2014/main" id="{B301CA3C-6325-4AF0-97CA-C1E0138BA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605" y="835025"/>
            <a:ext cx="9768790" cy="5418138"/>
          </a:xfrm>
        </p:spPr>
      </p:pic>
    </p:spTree>
    <p:extLst>
      <p:ext uri="{BB962C8B-B14F-4D97-AF65-F5344CB8AC3E}">
        <p14:creationId xmlns:p14="http://schemas.microsoft.com/office/powerpoint/2010/main" val="240681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 descr="Mapa&#10;&#10;Descrição gerada automaticamente">
            <a:extLst>
              <a:ext uri="{FF2B5EF4-FFF2-40B4-BE49-F238E27FC236}">
                <a16:creationId xmlns:a16="http://schemas.microsoft.com/office/drawing/2014/main" id="{C4F6EC6D-7BCA-4626-BE20-6F80BA2B8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1560" y="377825"/>
            <a:ext cx="4108879" cy="6103938"/>
          </a:xfrm>
        </p:spPr>
      </p:pic>
    </p:spTree>
    <p:extLst>
      <p:ext uri="{BB962C8B-B14F-4D97-AF65-F5344CB8AC3E}">
        <p14:creationId xmlns:p14="http://schemas.microsoft.com/office/powerpoint/2010/main" val="6788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 descr="Mapa&#10;&#10;Descrição gerada automaticamente">
            <a:extLst>
              <a:ext uri="{FF2B5EF4-FFF2-40B4-BE49-F238E27FC236}">
                <a16:creationId xmlns:a16="http://schemas.microsoft.com/office/drawing/2014/main" id="{58081DC1-FE75-4BAE-AD5A-B419B3DCF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734" y="682625"/>
            <a:ext cx="4067006" cy="5484813"/>
          </a:xfrm>
        </p:spPr>
      </p:pic>
    </p:spTree>
    <p:extLst>
      <p:ext uri="{BB962C8B-B14F-4D97-AF65-F5344CB8AC3E}">
        <p14:creationId xmlns:p14="http://schemas.microsoft.com/office/powerpoint/2010/main" val="265362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822599A8-99A8-4AD9-A5D0-824C1FBDC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043" y="539750"/>
            <a:ext cx="4008665" cy="5770563"/>
          </a:xfrm>
        </p:spPr>
      </p:pic>
    </p:spTree>
    <p:extLst>
      <p:ext uri="{BB962C8B-B14F-4D97-AF65-F5344CB8AC3E}">
        <p14:creationId xmlns:p14="http://schemas.microsoft.com/office/powerpoint/2010/main" val="9220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Mapa&#10;&#10;Descrição gerada automaticamente">
            <a:extLst>
              <a:ext uri="{FF2B5EF4-FFF2-40B4-BE49-F238E27FC236}">
                <a16:creationId xmlns:a16="http://schemas.microsoft.com/office/drawing/2014/main" id="{8F01C8D4-C7BC-4CCD-8EFA-ABFD425B7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9685" y="473075"/>
            <a:ext cx="3623104" cy="5751513"/>
          </a:xfrm>
        </p:spPr>
      </p:pic>
    </p:spTree>
    <p:extLst>
      <p:ext uri="{BB962C8B-B14F-4D97-AF65-F5344CB8AC3E}">
        <p14:creationId xmlns:p14="http://schemas.microsoft.com/office/powerpoint/2010/main" val="354496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AD714DFA-5644-4710-A73A-62D5CF165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6575" y="615950"/>
            <a:ext cx="3978850" cy="5732463"/>
          </a:xfrm>
        </p:spPr>
      </p:pic>
    </p:spTree>
    <p:extLst>
      <p:ext uri="{BB962C8B-B14F-4D97-AF65-F5344CB8AC3E}">
        <p14:creationId xmlns:p14="http://schemas.microsoft.com/office/powerpoint/2010/main" val="418194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86F0196-A047-4451-958D-6C6191A71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167" y="692150"/>
            <a:ext cx="4129191" cy="5465763"/>
          </a:xfrm>
        </p:spPr>
      </p:pic>
    </p:spTree>
    <p:extLst>
      <p:ext uri="{BB962C8B-B14F-4D97-AF65-F5344CB8AC3E}">
        <p14:creationId xmlns:p14="http://schemas.microsoft.com/office/powerpoint/2010/main" val="2020307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3D33-CA2B-4072-A294-44445A49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46" y="2476954"/>
            <a:ext cx="10515600" cy="1325563"/>
          </a:xfrm>
        </p:spPr>
        <p:txBody>
          <a:bodyPr/>
          <a:lstStyle/>
          <a:p>
            <a:pPr algn="ctr"/>
            <a:r>
              <a:rPr lang="en-US" sz="5400" err="1">
                <a:cs typeface="Calibri Light"/>
              </a:rPr>
              <a:t>Obrigado</a:t>
            </a:r>
            <a:r>
              <a:rPr lang="en-US" sz="5400">
                <a:cs typeface="Calibri Light"/>
              </a:rPr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1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F697DF1-D79A-475C-96F2-1AE1DFE27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251830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57992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9036C-C806-4268-BBA5-DB3B3100B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503" y="1076425"/>
            <a:ext cx="6935015" cy="470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CE6A9-9B67-4666-ADAF-812FD829FBDF}"/>
              </a:ext>
            </a:extLst>
          </p:cNvPr>
          <p:cNvSpPr txBox="1"/>
          <p:nvPr/>
        </p:nvSpPr>
        <p:spPr>
          <a:xfrm>
            <a:off x="7864207" y="2089532"/>
            <a:ext cx="3330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577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499126F-1FAE-4561-B565-EDE823930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068" y="1003950"/>
            <a:ext cx="9467273" cy="4847097"/>
          </a:xfrm>
        </p:spPr>
      </p:pic>
    </p:spTree>
    <p:extLst>
      <p:ext uri="{BB962C8B-B14F-4D97-AF65-F5344CB8AC3E}">
        <p14:creationId xmlns:p14="http://schemas.microsoft.com/office/powerpoint/2010/main" val="3355823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49C0C8C-3ECA-4323-9808-7F7618380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900" y="2608694"/>
            <a:ext cx="6934200" cy="390525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0C4F21B-7FE6-43B1-BD70-E5939232B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18" y="874212"/>
            <a:ext cx="4088174" cy="168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4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267359-C564-480E-B32C-CBBC63C73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03" y="929644"/>
            <a:ext cx="10247335" cy="5003169"/>
          </a:xfrm>
        </p:spPr>
      </p:pic>
    </p:spTree>
    <p:extLst>
      <p:ext uri="{BB962C8B-B14F-4D97-AF65-F5344CB8AC3E}">
        <p14:creationId xmlns:p14="http://schemas.microsoft.com/office/powerpoint/2010/main" val="111876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A39498-021C-4098-B124-100AABF5E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054" y="737710"/>
            <a:ext cx="2489891" cy="5384169"/>
          </a:xfrm>
        </p:spPr>
      </p:pic>
    </p:spTree>
    <p:extLst>
      <p:ext uri="{BB962C8B-B14F-4D97-AF65-F5344CB8AC3E}">
        <p14:creationId xmlns:p14="http://schemas.microsoft.com/office/powerpoint/2010/main" val="229957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C672CF-FE37-4817-A286-82BCECE63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081" y="398024"/>
            <a:ext cx="2574248" cy="5563193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263A396-6B2F-454A-B330-60085931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671" y="403034"/>
            <a:ext cx="2577877" cy="5569943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9596FE-128C-44E6-A69B-8CF85ADD8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69" y="347950"/>
            <a:ext cx="2591648" cy="5620437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98DE2E1-336F-4A1D-B324-8F005C5BA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851" y="334179"/>
            <a:ext cx="2610010" cy="56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4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51F40D0A-3F7C-40B4-A3F9-6895CAF8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21" y="687215"/>
            <a:ext cx="2563337" cy="5544831"/>
          </a:xfrm>
        </p:spPr>
      </p:pic>
      <p:pic>
        <p:nvPicPr>
          <p:cNvPr id="5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74D56965-51C6-4671-96DB-B648DFAE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50" y="715180"/>
            <a:ext cx="2527384" cy="5468956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1B4F49-3D4B-4A87-9F99-90FD25E1E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187" y="660095"/>
            <a:ext cx="2522794" cy="5473547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E92A2B-B657-421E-8BB8-99C5F9696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200" y="687637"/>
            <a:ext cx="2518203" cy="54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1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office theme</vt:lpstr>
      <vt:lpstr>Desenvolvimento para Plataformas Móveis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72</cp:revision>
  <dcterms:created xsi:type="dcterms:W3CDTF">2022-03-20T15:43:18Z</dcterms:created>
  <dcterms:modified xsi:type="dcterms:W3CDTF">2022-03-22T00:47:44Z</dcterms:modified>
</cp:coreProperties>
</file>